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8" r:id="rId2"/>
    <p:sldId id="263" r:id="rId3"/>
    <p:sldId id="259" r:id="rId4"/>
    <p:sldId id="261" r:id="rId5"/>
    <p:sldId id="262" r:id="rId6"/>
    <p:sldId id="265" r:id="rId7"/>
    <p:sldId id="264" r:id="rId8"/>
    <p:sldId id="267" r:id="rId9"/>
    <p:sldId id="266" r:id="rId10"/>
    <p:sldId id="268" r:id="rId11"/>
    <p:sldId id="271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1" r:id="rId22"/>
    <p:sldId id="280" r:id="rId23"/>
    <p:sldId id="279" r:id="rId24"/>
    <p:sldId id="282" r:id="rId25"/>
    <p:sldId id="284" r:id="rId26"/>
    <p:sldId id="283" r:id="rId27"/>
    <p:sldId id="285" r:id="rId28"/>
    <p:sldId id="286" r:id="rId29"/>
    <p:sldId id="287" r:id="rId30"/>
    <p:sldId id="28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0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57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23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0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961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06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48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4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840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97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4257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768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8337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80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845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2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2681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f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4769" y="784860"/>
            <a:ext cx="10262462" cy="4330338"/>
          </a:xfrm>
        </p:spPr>
        <p:txBody>
          <a:bodyPr>
            <a:normAutofit/>
          </a:bodyPr>
          <a:lstStyle/>
          <a:p>
            <a:pPr algn="ctr"/>
            <a:r>
              <a:rPr lang="es-ES" sz="6600" dirty="0"/>
              <a:t>Propuestas DE LOS  candidatos(AS) al consejo estudiantil </a:t>
            </a:r>
            <a:endParaRPr lang="en-US" dirty="0"/>
          </a:p>
        </p:txBody>
      </p:sp>
      <p:pic>
        <p:nvPicPr>
          <p:cNvPr id="6" name="Picture 4" descr="Colegio San Juan Bosco Femenino, Colombia Colegio San Juan Bos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524" y="194824"/>
            <a:ext cx="1707601" cy="22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81" y="677491"/>
            <a:ext cx="1176664" cy="141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87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egio San Juan Bosco Femenino, Colombia Colegio San Juan Bosco">
            <a:extLst>
              <a:ext uri="{FF2B5EF4-FFF2-40B4-BE49-F238E27FC236}">
                <a16:creationId xmlns:a16="http://schemas.microsoft.com/office/drawing/2014/main" id="{26BE0443-4161-01A5-F634-601149AE0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1695" y="167930"/>
            <a:ext cx="1898877" cy="254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87C809E-6565-1CA4-4F3A-D00A5F565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62" y="1591989"/>
            <a:ext cx="10432023" cy="2944409"/>
          </a:xfrm>
        </p:spPr>
        <p:txBody>
          <a:bodyPr>
            <a:normAutofit/>
          </a:bodyPr>
          <a:lstStyle/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CANDIDATAS A Personería estudiantil </a:t>
            </a:r>
          </a:p>
        </p:txBody>
      </p:sp>
    </p:spTree>
    <p:extLst>
      <p:ext uri="{BB962C8B-B14F-4D97-AF65-F5344CB8AC3E}">
        <p14:creationId xmlns:p14="http://schemas.microsoft.com/office/powerpoint/2010/main" val="3267612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B8A3E4F-05CF-02BA-03A0-19511D005669}"/>
              </a:ext>
            </a:extLst>
          </p:cNvPr>
          <p:cNvSpPr txBox="1"/>
          <p:nvPr/>
        </p:nvSpPr>
        <p:spPr>
          <a:xfrm>
            <a:off x="1098176" y="455056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 MARÍA VÁSQUEZ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4DAB3C2-D0CE-CE66-9349-5BC1D964F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14044" y="1215686"/>
            <a:ext cx="4630473" cy="347285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92AD0A0-9EBC-E0E0-E12F-621C53B5B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15" y="3920353"/>
            <a:ext cx="4189507" cy="263732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4FB23A4F-4068-B9F3-A93A-5F16030A414C}"/>
              </a:ext>
            </a:extLst>
          </p:cNvPr>
          <p:cNvSpPr txBox="1"/>
          <p:nvPr/>
        </p:nvSpPr>
        <p:spPr>
          <a:xfrm>
            <a:off x="838199" y="1802118"/>
            <a:ext cx="4317287" cy="1620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 : 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Sueños que inspiran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Expresa tu Talento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92A7630-9010-8F71-592C-DEA67997F809}"/>
              </a:ext>
            </a:extLst>
          </p:cNvPr>
          <p:cNvSpPr txBox="1"/>
          <p:nvPr/>
        </p:nvSpPr>
        <p:spPr>
          <a:xfrm>
            <a:off x="5528882" y="4638852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01 </a:t>
            </a:r>
          </a:p>
        </p:txBody>
      </p:sp>
    </p:spTree>
    <p:extLst>
      <p:ext uri="{BB962C8B-B14F-4D97-AF65-F5344CB8AC3E}">
        <p14:creationId xmlns:p14="http://schemas.microsoft.com/office/powerpoint/2010/main" val="3641420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358009" y="1547353"/>
            <a:ext cx="50602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Mural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Bosco Solidario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5D651F-0542-948E-0447-75D2C3E7C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97" b="97811" l="9783" r="89946">
                        <a14:foregroundMark x1="35054" y1="22587" x2="35054" y2="22587"/>
                        <a14:foregroundMark x1="35054" y1="22587" x2="35054" y2="22587"/>
                        <a14:foregroundMark x1="35054" y1="22587" x2="35054" y2="22587"/>
                        <a14:foregroundMark x1="35054" y1="22587" x2="35054" y2="22587"/>
                        <a14:foregroundMark x1="31250" y1="22886" x2="31250" y2="22886"/>
                        <a14:foregroundMark x1="31250" y1="22886" x2="31250" y2="22886"/>
                        <a14:foregroundMark x1="31250" y1="22886" x2="31250" y2="22886"/>
                        <a14:foregroundMark x1="53397" y1="19801" x2="53397" y2="19801"/>
                        <a14:foregroundMark x1="53397" y1="19801" x2="53397" y2="19801"/>
                        <a14:foregroundMark x1="53397" y1="19801" x2="53397" y2="19801"/>
                        <a14:foregroundMark x1="48370" y1="19303" x2="48370" y2="19303"/>
                        <a14:foregroundMark x1="48370" y1="19303" x2="48370" y2="19303"/>
                        <a14:foregroundMark x1="50679" y1="18209" x2="50679" y2="18209"/>
                        <a14:foregroundMark x1="50272" y1="20995" x2="50272" y2="20995"/>
                        <a14:foregroundMark x1="36277" y1="24577" x2="36277" y2="245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5987" y="3004238"/>
            <a:ext cx="2647933" cy="361572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ECCD95E-EA62-A642-72E3-FDA133596B5D}"/>
              </a:ext>
            </a:extLst>
          </p:cNvPr>
          <p:cNvSpPr txBox="1"/>
          <p:nvPr/>
        </p:nvSpPr>
        <p:spPr>
          <a:xfrm>
            <a:off x="1752598" y="545812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SARITA SALAMANCA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115FCD3-7F88-39A8-6C5F-E31862BC65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369" y="911069"/>
            <a:ext cx="3366396" cy="414007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6FF5CF-D05A-21DF-E618-5B4F32EE3848}"/>
              </a:ext>
            </a:extLst>
          </p:cNvPr>
          <p:cNvSpPr txBox="1"/>
          <p:nvPr/>
        </p:nvSpPr>
        <p:spPr>
          <a:xfrm>
            <a:off x="6326741" y="493468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02 </a:t>
            </a:r>
          </a:p>
        </p:txBody>
      </p:sp>
    </p:spTree>
    <p:extLst>
      <p:ext uri="{BB962C8B-B14F-4D97-AF65-F5344CB8AC3E}">
        <p14:creationId xmlns:p14="http://schemas.microsoft.com/office/powerpoint/2010/main" val="1238307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BE5EB009-AB20-2106-D7E8-847AC84A9DB8}"/>
              </a:ext>
            </a:extLst>
          </p:cNvPr>
          <p:cNvSpPr txBox="1">
            <a:spLocks/>
          </p:cNvSpPr>
          <p:nvPr/>
        </p:nvSpPr>
        <p:spPr>
          <a:xfrm>
            <a:off x="304800" y="1735167"/>
            <a:ext cx="11134163" cy="29444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CANDIDATAS A REPRESENTACIÓN estudiantil </a:t>
            </a:r>
          </a:p>
        </p:txBody>
      </p:sp>
      <p:pic>
        <p:nvPicPr>
          <p:cNvPr id="6" name="Picture 4" descr="Colegio San Juan Bosco Femenino, Colombia Colegio San Juan Bosco">
            <a:extLst>
              <a:ext uri="{FF2B5EF4-FFF2-40B4-BE49-F238E27FC236}">
                <a16:creationId xmlns:a16="http://schemas.microsoft.com/office/drawing/2014/main" id="{995B9281-7764-E5F8-C274-B2E3A1FA2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248" y="194824"/>
            <a:ext cx="1898877" cy="254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475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53E58CB-570C-4725-057C-F1E1AF49A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823" y="1158499"/>
            <a:ext cx="4983987" cy="369043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7ED78B4-A430-1201-EF92-5977D0D9446F}"/>
              </a:ext>
            </a:extLst>
          </p:cNvPr>
          <p:cNvSpPr txBox="1"/>
          <p:nvPr/>
        </p:nvSpPr>
        <p:spPr>
          <a:xfrm>
            <a:off x="1291044" y="389058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MARIANA MUÑOZ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95085C1-F51B-FCCE-82EE-262CAF304770}"/>
              </a:ext>
            </a:extLst>
          </p:cNvPr>
          <p:cNvSpPr txBox="1"/>
          <p:nvPr/>
        </p:nvSpPr>
        <p:spPr>
          <a:xfrm>
            <a:off x="2160185" y="2172815"/>
            <a:ext cx="634419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Huella solidaria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Jornada sin estrés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DDA7900-D86C-6AA6-2C4D-EA1D01E2F4C6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01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EE6EA8E-8CB7-78EF-1EC1-345953246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3786" y1="40361" x2="63786" y2="40361"/>
                        <a14:foregroundMark x1="76571" y1="65261" x2="76571" y2="652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926" y="2556340"/>
            <a:ext cx="4031007" cy="430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19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B0A9FB3-7783-DCC2-C192-D41F82F320D0}"/>
              </a:ext>
            </a:extLst>
          </p:cNvPr>
          <p:cNvSpPr txBox="1"/>
          <p:nvPr/>
        </p:nvSpPr>
        <p:spPr>
          <a:xfrm>
            <a:off x="1850571" y="329960"/>
            <a:ext cx="7006046" cy="1485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PAULA VALENTINA MORENO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274F879-701A-F290-B185-08E338A3C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198" y="3810607"/>
            <a:ext cx="1215525" cy="264870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01D1E78-8389-BAD5-B2F8-BD19C6280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617" y="990992"/>
            <a:ext cx="3419896" cy="421315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5366493-88BD-622E-D778-85D104E9ACA6}"/>
              </a:ext>
            </a:extLst>
          </p:cNvPr>
          <p:cNvSpPr txBox="1"/>
          <p:nvPr/>
        </p:nvSpPr>
        <p:spPr>
          <a:xfrm>
            <a:off x="685903" y="1471678"/>
            <a:ext cx="560832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clara para todos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Dialogo y comunicación asertiva </a:t>
            </a:r>
          </a:p>
          <a:p>
            <a:endParaRPr lang="es-CO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1400F1-8438-1201-39EA-063DEF1943F4}"/>
              </a:ext>
            </a:extLst>
          </p:cNvPr>
          <p:cNvSpPr txBox="1"/>
          <p:nvPr/>
        </p:nvSpPr>
        <p:spPr>
          <a:xfrm>
            <a:off x="6700746" y="5134959"/>
            <a:ext cx="50901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02</a:t>
            </a:r>
          </a:p>
        </p:txBody>
      </p:sp>
    </p:spTree>
    <p:extLst>
      <p:ext uri="{BB962C8B-B14F-4D97-AF65-F5344CB8AC3E}">
        <p14:creationId xmlns:p14="http://schemas.microsoft.com/office/powerpoint/2010/main" val="1596176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4944C-FC05-0721-5EC8-69520E376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D46FD9E-3A9F-1C71-C525-E489B58264F5}"/>
              </a:ext>
            </a:extLst>
          </p:cNvPr>
          <p:cNvSpPr txBox="1">
            <a:spLocks/>
          </p:cNvSpPr>
          <p:nvPr/>
        </p:nvSpPr>
        <p:spPr>
          <a:xfrm>
            <a:off x="304800" y="1735167"/>
            <a:ext cx="11134163" cy="29444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CANDIDATAS A CONTRALORIA estudiantil </a:t>
            </a:r>
          </a:p>
        </p:txBody>
      </p:sp>
      <p:pic>
        <p:nvPicPr>
          <p:cNvPr id="6" name="Picture 4" descr="Colegio San Juan Bosco Femenino, Colombia Colegio San Juan Bosco">
            <a:extLst>
              <a:ext uri="{FF2B5EF4-FFF2-40B4-BE49-F238E27FC236}">
                <a16:creationId xmlns:a16="http://schemas.microsoft.com/office/drawing/2014/main" id="{60F67881-5766-1BA3-9F64-D6D90FC15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248" y="194824"/>
            <a:ext cx="1898877" cy="254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25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3EE8C-DC77-EDFA-3E25-3B5C9F136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0558B8C-160D-2AA2-1772-84A085E1D510}"/>
              </a:ext>
            </a:extLst>
          </p:cNvPr>
          <p:cNvSpPr txBox="1"/>
          <p:nvPr/>
        </p:nvSpPr>
        <p:spPr>
          <a:xfrm>
            <a:off x="1850571" y="329960"/>
            <a:ext cx="7006046" cy="758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PAULA FONTECHA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01D867E-D7B7-25A9-E9E7-12CE2B73693A}"/>
              </a:ext>
            </a:extLst>
          </p:cNvPr>
          <p:cNvSpPr txBox="1"/>
          <p:nvPr/>
        </p:nvSpPr>
        <p:spPr>
          <a:xfrm>
            <a:off x="685903" y="1471678"/>
            <a:ext cx="56083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 del cuidado por la casa común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Promover el ahorro </a:t>
            </a:r>
          </a:p>
          <a:p>
            <a:endParaRPr lang="es-CO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9E46281-3889-6BD6-9DB2-E9CC51C71085}"/>
              </a:ext>
            </a:extLst>
          </p:cNvPr>
          <p:cNvSpPr txBox="1"/>
          <p:nvPr/>
        </p:nvSpPr>
        <p:spPr>
          <a:xfrm>
            <a:off x="6700746" y="5134959"/>
            <a:ext cx="50901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01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8ACDEB0-1BF2-BB37-A5DD-B01091588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631" y="1552808"/>
            <a:ext cx="2212143" cy="294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26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8BB03-DDAA-D45E-CBB1-39C471249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17920D8-1BF3-2391-2B35-399098B385F8}"/>
              </a:ext>
            </a:extLst>
          </p:cNvPr>
          <p:cNvSpPr txBox="1"/>
          <p:nvPr/>
        </p:nvSpPr>
        <p:spPr>
          <a:xfrm>
            <a:off x="1850571" y="329960"/>
            <a:ext cx="7006046" cy="758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ANGELÍN  DIAZ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BC07AA-4BFC-98B1-B5DC-36749613A095}"/>
              </a:ext>
            </a:extLst>
          </p:cNvPr>
          <p:cNvSpPr txBox="1"/>
          <p:nvPr/>
        </p:nvSpPr>
        <p:spPr>
          <a:xfrm>
            <a:off x="685903" y="1471678"/>
            <a:ext cx="56083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Promover acciones de cuidado de recursos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Estados y reportar daños</a:t>
            </a:r>
            <a:endParaRPr lang="es-CO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2CF6A6E-88D8-FBE2-EF2B-F995E8A7F7A1}"/>
              </a:ext>
            </a:extLst>
          </p:cNvPr>
          <p:cNvSpPr txBox="1"/>
          <p:nvPr/>
        </p:nvSpPr>
        <p:spPr>
          <a:xfrm>
            <a:off x="6021477" y="4055096"/>
            <a:ext cx="50901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02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DFFBC1-AA80-95FE-85BD-184CA255D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154" y="1828800"/>
            <a:ext cx="1712883" cy="190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51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B72EC-39DC-CB52-5160-FD44D9D97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C2535FA-EE33-52DA-E52D-F020BAE68A85}"/>
              </a:ext>
            </a:extLst>
          </p:cNvPr>
          <p:cNvSpPr txBox="1">
            <a:spLocks/>
          </p:cNvSpPr>
          <p:nvPr/>
        </p:nvSpPr>
        <p:spPr>
          <a:xfrm>
            <a:off x="321962" y="2240264"/>
            <a:ext cx="11134163" cy="29444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CANDIDATAS A MINISTERIO DE FE </a:t>
            </a:r>
          </a:p>
        </p:txBody>
      </p:sp>
      <p:pic>
        <p:nvPicPr>
          <p:cNvPr id="6" name="Picture 4" descr="Colegio San Juan Bosco Femenino, Colombia Colegio San Juan Bosco">
            <a:extLst>
              <a:ext uri="{FF2B5EF4-FFF2-40B4-BE49-F238E27FC236}">
                <a16:creationId xmlns:a16="http://schemas.microsoft.com/office/drawing/2014/main" id="{922B856C-2918-0BA0-224C-3C5345B8A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991" y="194824"/>
            <a:ext cx="1818134" cy="243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224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7763D-CF20-33F2-1F19-461DCC45C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92E185A4-8995-CD52-EA17-E694AD85D7E6}"/>
              </a:ext>
            </a:extLst>
          </p:cNvPr>
          <p:cNvSpPr txBox="1"/>
          <p:nvPr/>
        </p:nvSpPr>
        <p:spPr>
          <a:xfrm>
            <a:off x="1291044" y="389058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 CUENCA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9F08050-762F-40E6-C9E7-F9C2B9F89ADC}"/>
              </a:ext>
            </a:extLst>
          </p:cNvPr>
          <p:cNvSpPr txBox="1"/>
          <p:nvPr/>
        </p:nvSpPr>
        <p:spPr>
          <a:xfrm>
            <a:off x="1171429" y="1851078"/>
            <a:ext cx="634419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Espacios interministeriales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Actividades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las florecillas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9E0A6D5-3697-DD15-9C4A-2BEAA8A3C4F3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01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AFD529A-D7C1-E21E-3E5F-83D2089E2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71" y="4309146"/>
            <a:ext cx="2331922" cy="21871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0A37D7-799B-7243-5CE1-5C7BE0F74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5902" y="1153915"/>
            <a:ext cx="4197492" cy="314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76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E396E-0017-B237-3C8D-4AEE89ED9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CDCB9BEC-5843-5AF0-431B-4A741DE6B75E}"/>
              </a:ext>
            </a:extLst>
          </p:cNvPr>
          <p:cNvSpPr txBox="1"/>
          <p:nvPr/>
        </p:nvSpPr>
        <p:spPr>
          <a:xfrm>
            <a:off x="1162798" y="470403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ZOEY RANGEL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EBF61A5-02CF-9CCD-AADC-299138C7C2C9}"/>
              </a:ext>
            </a:extLst>
          </p:cNvPr>
          <p:cNvSpPr txBox="1"/>
          <p:nvPr/>
        </p:nvSpPr>
        <p:spPr>
          <a:xfrm>
            <a:off x="923568" y="2139746"/>
            <a:ext cx="634419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 salesiana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tesoro salesiano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52E79F8-657C-B21F-0F41-F28C1C502D25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02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713B5B0-0C47-6121-3756-6762E4B2F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262" y="3849189"/>
            <a:ext cx="1342505" cy="28617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73B4A74-6D89-410F-E050-CD089F94E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4385" y="1166949"/>
            <a:ext cx="2000943" cy="35572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D6E84F6-616B-7342-1FFF-77D85530F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247" y="4507410"/>
            <a:ext cx="1018753" cy="256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62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C9D32-8991-BB5B-1C7E-EABED6938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A8DB4775-E116-4A94-8B2C-CA7A318E7F7E}"/>
              </a:ext>
            </a:extLst>
          </p:cNvPr>
          <p:cNvSpPr txBox="1"/>
          <p:nvPr/>
        </p:nvSpPr>
        <p:spPr>
          <a:xfrm>
            <a:off x="1291044" y="389058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VERÓNICA REYES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6AFAE84-135C-234F-3463-0EF6B5446A40}"/>
              </a:ext>
            </a:extLst>
          </p:cNvPr>
          <p:cNvSpPr txBox="1"/>
          <p:nvPr/>
        </p:nvSpPr>
        <p:spPr>
          <a:xfrm>
            <a:off x="818606" y="1672472"/>
            <a:ext cx="6344194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Máquina de mensajes de ánimo, reflexión y esperanza.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 para valores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6ADDF0A-3370-D637-E9BE-107F35E67582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03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B714AA-0D39-81FD-1FFF-7FECA8825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008" y="1300006"/>
            <a:ext cx="3165312" cy="31653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C774C7-90F9-6E4C-3755-C21FD29F6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110" y="4226031"/>
            <a:ext cx="2498273" cy="249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32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CF011-ACFB-4A04-6438-97CC49450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7690D8D-A84B-A07A-2FCB-DB2A0AE5666A}"/>
              </a:ext>
            </a:extLst>
          </p:cNvPr>
          <p:cNvSpPr txBox="1">
            <a:spLocks/>
          </p:cNvSpPr>
          <p:nvPr/>
        </p:nvSpPr>
        <p:spPr>
          <a:xfrm>
            <a:off x="321962" y="2240264"/>
            <a:ext cx="11134163" cy="29444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Candidatos(A) A MINISTERIO DE ambiente </a:t>
            </a:r>
          </a:p>
          <a:p>
            <a:pPr algn="ctr"/>
            <a:endParaRPr lang="es-CO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 descr="Colegio San Juan Bosco Femenino, Colombia Colegio San Juan Bosco">
            <a:extLst>
              <a:ext uri="{FF2B5EF4-FFF2-40B4-BE49-F238E27FC236}">
                <a16:creationId xmlns:a16="http://schemas.microsoft.com/office/drawing/2014/main" id="{9D2D10B4-04E7-8A4E-2E86-7B5FB6E41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991" y="194824"/>
            <a:ext cx="1818134" cy="243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445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35A9C-C9E1-F96B-04C9-DF8C6B7B5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F2D35A81-5518-092E-2C86-5E4E20B0216E}"/>
              </a:ext>
            </a:extLst>
          </p:cNvPr>
          <p:cNvSpPr txBox="1"/>
          <p:nvPr/>
        </p:nvSpPr>
        <p:spPr>
          <a:xfrm>
            <a:off x="1291044" y="389058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JULIÁN LANCHEROS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725EF1A-407E-AB6A-4753-914D8AE9461B}"/>
              </a:ext>
            </a:extLst>
          </p:cNvPr>
          <p:cNvSpPr txBox="1"/>
          <p:nvPr/>
        </p:nvSpPr>
        <p:spPr>
          <a:xfrm>
            <a:off x="1171429" y="1851078"/>
            <a:ext cx="6344194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Actividad de conciencia ambiental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Mural ecológico (Anual)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AE9A879-8F18-F292-00BD-27C61F16BF68}"/>
              </a:ext>
            </a:extLst>
          </p:cNvPr>
          <p:cNvSpPr txBox="1"/>
          <p:nvPr/>
        </p:nvSpPr>
        <p:spPr>
          <a:xfrm>
            <a:off x="5916158" y="4158495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01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840492-5320-6005-30F6-9E440A8F7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3211" y="1591957"/>
            <a:ext cx="2770529" cy="184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62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C640E-38EB-5521-12E3-88966DF65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FA441649-7DBD-9E25-5BBC-9600729693EC}"/>
              </a:ext>
            </a:extLst>
          </p:cNvPr>
          <p:cNvSpPr txBox="1"/>
          <p:nvPr/>
        </p:nvSpPr>
        <p:spPr>
          <a:xfrm>
            <a:off x="1291044" y="389058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SEBASTIAN URREGO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932E207-C814-3388-59D9-0D42A2F2103D}"/>
              </a:ext>
            </a:extLst>
          </p:cNvPr>
          <p:cNvSpPr txBox="1"/>
          <p:nvPr/>
        </p:nvSpPr>
        <p:spPr>
          <a:xfrm>
            <a:off x="1171429" y="1851078"/>
            <a:ext cx="634419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Patio limpio, casa común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Semana ambiental salesiana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5FB6447-AC69-BCCD-2C91-81895345D0F5}"/>
              </a:ext>
            </a:extLst>
          </p:cNvPr>
          <p:cNvSpPr txBox="1"/>
          <p:nvPr/>
        </p:nvSpPr>
        <p:spPr>
          <a:xfrm>
            <a:off x="6126883" y="4436787"/>
            <a:ext cx="56858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02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5B6E519-FBAA-DF85-2D26-4B0289489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851" y="2025395"/>
            <a:ext cx="2491956" cy="18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0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F04A2-B4DA-7695-A686-A8293E84B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20BA1807-6C67-FBE6-C91F-FB63182A3CB3}"/>
              </a:ext>
            </a:extLst>
          </p:cNvPr>
          <p:cNvSpPr txBox="1"/>
          <p:nvPr/>
        </p:nvSpPr>
        <p:spPr>
          <a:xfrm>
            <a:off x="1291044" y="389058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GABRIELA CALDERÓN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FEF39F0-00A4-5557-AF68-F81D470435DA}"/>
              </a:ext>
            </a:extLst>
          </p:cNvPr>
          <p:cNvSpPr txBox="1"/>
          <p:nvPr/>
        </p:nvSpPr>
        <p:spPr>
          <a:xfrm>
            <a:off x="1051814" y="1447600"/>
            <a:ext cx="634419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Eco-día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Raíces que renacen: Huerta 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AD7342E-5BE9-B4A5-810A-154078ED2B14}"/>
              </a:ext>
            </a:extLst>
          </p:cNvPr>
          <p:cNvSpPr txBox="1"/>
          <p:nvPr/>
        </p:nvSpPr>
        <p:spPr>
          <a:xfrm>
            <a:off x="6234276" y="4576124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03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31A3B7-FB09-9907-AFEB-53B575CE2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828" y="3792525"/>
            <a:ext cx="1931852" cy="276752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3782B1D-650C-680C-B14E-137F81141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4082" y="1447600"/>
            <a:ext cx="2291161" cy="286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82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7B09B-356C-6FB0-8A01-09F3B7F2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A9BEEFE-3CD1-2BE4-3BC0-BCF2F1A9DE4B}"/>
              </a:ext>
            </a:extLst>
          </p:cNvPr>
          <p:cNvSpPr txBox="1">
            <a:spLocks/>
          </p:cNvSpPr>
          <p:nvPr/>
        </p:nvSpPr>
        <p:spPr>
          <a:xfrm>
            <a:off x="321962" y="2240264"/>
            <a:ext cx="11134163" cy="29444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Candidatas A MINISTERIO DE  cultura salesiana </a:t>
            </a:r>
          </a:p>
          <a:p>
            <a:pPr algn="ctr"/>
            <a:endParaRPr lang="es-CO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 descr="Colegio San Juan Bosco Femenino, Colombia Colegio San Juan Bosco">
            <a:extLst>
              <a:ext uri="{FF2B5EF4-FFF2-40B4-BE49-F238E27FC236}">
                <a16:creationId xmlns:a16="http://schemas.microsoft.com/office/drawing/2014/main" id="{4E5DBEED-265A-7A9B-B715-FCB2544D7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991" y="194824"/>
            <a:ext cx="1818134" cy="243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620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9EAB2-638D-FA0F-C40B-2A91D817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4BED5906-D553-6C25-6476-3936241190E4}"/>
              </a:ext>
            </a:extLst>
          </p:cNvPr>
          <p:cNvSpPr txBox="1"/>
          <p:nvPr/>
        </p:nvSpPr>
        <p:spPr>
          <a:xfrm>
            <a:off x="1291044" y="389058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MARIANA MONTAÑA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DFB4D41-73B5-B82F-859A-67C1148C8A2C}"/>
              </a:ext>
            </a:extLst>
          </p:cNvPr>
          <p:cNvSpPr txBox="1"/>
          <p:nvPr/>
        </p:nvSpPr>
        <p:spPr>
          <a:xfrm>
            <a:off x="1953025" y="1578627"/>
            <a:ext cx="530364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Vive el arte y vive el deporte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Murales deportivos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33C1983-888C-83D3-C911-5A1254C4585E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01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C965B0B-A85F-E572-14F5-7E3DBCC8C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2877" y="-37567"/>
            <a:ext cx="2381399" cy="32323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B3981F9-15F9-D0F9-225D-84EAE5C15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212" y="4194728"/>
            <a:ext cx="2084788" cy="26143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EEDE87-0787-11F5-EA3E-6A8DC1AC7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717" y="1158499"/>
            <a:ext cx="2499380" cy="345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36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36077-A44E-E9FA-7F93-DB5350687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3DC271D3-250E-A101-ABFE-7EC43BDC8F42}"/>
              </a:ext>
            </a:extLst>
          </p:cNvPr>
          <p:cNvSpPr txBox="1"/>
          <p:nvPr/>
        </p:nvSpPr>
        <p:spPr>
          <a:xfrm>
            <a:off x="1291044" y="389058"/>
            <a:ext cx="61049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DANNA ISABELLA CONTRERAS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7A82EED-C0C5-E2D0-F799-8DCE83F44284}"/>
              </a:ext>
            </a:extLst>
          </p:cNvPr>
          <p:cNvSpPr txBox="1"/>
          <p:nvPr/>
        </p:nvSpPr>
        <p:spPr>
          <a:xfrm>
            <a:off x="1171429" y="1851078"/>
            <a:ext cx="634419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Galería salesiana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Viernes cultural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C15FC02-C7EE-C3AD-B77B-9E316F054785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02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772091-B288-1C05-9D54-F6F3514F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596" y="1790557"/>
            <a:ext cx="4010988" cy="224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01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29A87-580E-DAD7-EAFB-DCE1EE16A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A0ED651-DBC7-E80D-43BC-A13F21689DC7}"/>
              </a:ext>
            </a:extLst>
          </p:cNvPr>
          <p:cNvSpPr txBox="1">
            <a:spLocks/>
          </p:cNvSpPr>
          <p:nvPr/>
        </p:nvSpPr>
        <p:spPr>
          <a:xfrm>
            <a:off x="321962" y="2240264"/>
            <a:ext cx="11134163" cy="29444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Candidatas A MINISTERIO DE paz </a:t>
            </a:r>
          </a:p>
          <a:p>
            <a:pPr algn="ctr"/>
            <a:endParaRPr lang="es-CO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 descr="Colegio San Juan Bosco Femenino, Colombia Colegio San Juan Bosco">
            <a:extLst>
              <a:ext uri="{FF2B5EF4-FFF2-40B4-BE49-F238E27FC236}">
                <a16:creationId xmlns:a16="http://schemas.microsoft.com/office/drawing/2014/main" id="{AE59E20D-63FD-1CE1-FD30-089152ABE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991" y="194824"/>
            <a:ext cx="1818134" cy="243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47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E9C9F-CB99-B73D-FB94-7C8D0CCF4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34FBDB84-84AF-D88A-214F-222112426526}"/>
              </a:ext>
            </a:extLst>
          </p:cNvPr>
          <p:cNvSpPr txBox="1"/>
          <p:nvPr/>
        </p:nvSpPr>
        <p:spPr>
          <a:xfrm>
            <a:off x="1410659" y="344007"/>
            <a:ext cx="61049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MARÍA ALEJANDRA GARCÍA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42C24D7-C456-E4F7-0381-6342BF21411A}"/>
              </a:ext>
            </a:extLst>
          </p:cNvPr>
          <p:cNvSpPr txBox="1"/>
          <p:nvPr/>
        </p:nvSpPr>
        <p:spPr>
          <a:xfrm>
            <a:off x="762126" y="2173167"/>
            <a:ext cx="634419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días por la paz: Semana por la paz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Espacios de reconciliación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0656018-6E7E-CCB3-70DD-C2DF45641268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01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53D9CE4-6A9E-533F-5AB9-06FE63348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5623" y="1436292"/>
            <a:ext cx="3642635" cy="224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68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EA098-FA7A-D265-E97E-D07D2E839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42AA5A0C-17E2-CA2D-2638-406980AD0891}"/>
              </a:ext>
            </a:extLst>
          </p:cNvPr>
          <p:cNvSpPr txBox="1"/>
          <p:nvPr/>
        </p:nvSpPr>
        <p:spPr>
          <a:xfrm>
            <a:off x="1523871" y="666851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SAMUEL RUEDA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C035137-13D0-AA72-BA22-5E8F10A40593}"/>
              </a:ext>
            </a:extLst>
          </p:cNvPr>
          <p:cNvSpPr txBox="1"/>
          <p:nvPr/>
        </p:nvSpPr>
        <p:spPr>
          <a:xfrm>
            <a:off x="762126" y="2173167"/>
            <a:ext cx="655307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Espacio de paz (juegos, dinámicas)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la mano de los estudiantes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227FEE7-178D-1145-256F-6B8253BB5FCD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02</a:t>
            </a:r>
          </a:p>
        </p:txBody>
      </p:sp>
    </p:spTree>
    <p:extLst>
      <p:ext uri="{BB962C8B-B14F-4D97-AF65-F5344CB8AC3E}">
        <p14:creationId xmlns:p14="http://schemas.microsoft.com/office/powerpoint/2010/main" val="3161897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92A9D-41FC-2216-8844-1AAB0E1B3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04DCB9E-028E-4702-30B9-4E6971B408A7}"/>
              </a:ext>
            </a:extLst>
          </p:cNvPr>
          <p:cNvSpPr txBox="1">
            <a:spLocks/>
          </p:cNvSpPr>
          <p:nvPr/>
        </p:nvSpPr>
        <p:spPr>
          <a:xfrm>
            <a:off x="321962" y="2240264"/>
            <a:ext cx="11134163" cy="29444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Candidatas A MINISTERIO  </a:t>
            </a:r>
          </a:p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ACADÉMICO </a:t>
            </a:r>
          </a:p>
        </p:txBody>
      </p:sp>
      <p:pic>
        <p:nvPicPr>
          <p:cNvPr id="6" name="Picture 4" descr="Colegio San Juan Bosco Femenino, Colombia Colegio San Juan Bosco">
            <a:extLst>
              <a:ext uri="{FF2B5EF4-FFF2-40B4-BE49-F238E27FC236}">
                <a16:creationId xmlns:a16="http://schemas.microsoft.com/office/drawing/2014/main" id="{5DD2A7B8-C7FA-E414-3F58-6E5DDD36E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991" y="194824"/>
            <a:ext cx="1818134" cy="243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020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B9742-0D05-A2A6-A76B-FCA99274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A4E49B79-6E17-82ED-2EC7-A762B793A281}"/>
              </a:ext>
            </a:extLst>
          </p:cNvPr>
          <p:cNvSpPr txBox="1"/>
          <p:nvPr/>
        </p:nvSpPr>
        <p:spPr>
          <a:xfrm>
            <a:off x="1410659" y="344007"/>
            <a:ext cx="61049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MARÍA ALEJANDRA GARCÍA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C3A31A5-30C1-8E8E-043D-93C9C8AF44ED}"/>
              </a:ext>
            </a:extLst>
          </p:cNvPr>
          <p:cNvSpPr txBox="1"/>
          <p:nvPr/>
        </p:nvSpPr>
        <p:spPr>
          <a:xfrm>
            <a:off x="762126" y="2173167"/>
            <a:ext cx="634419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días por la paz: Semana por la paz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Espacios de reconciliación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48E8C5B-F2A6-AA03-5B4B-A05C6B6A10ED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01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DA7E50B-33AC-5118-A86F-8B959EBED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5623" y="1436292"/>
            <a:ext cx="3642635" cy="224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97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E4AEF-321B-E6B5-2B5C-3B6E038FD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93332E93-C49B-660E-E92D-0E1C7A891589}"/>
              </a:ext>
            </a:extLst>
          </p:cNvPr>
          <p:cNvSpPr txBox="1"/>
          <p:nvPr/>
        </p:nvSpPr>
        <p:spPr>
          <a:xfrm>
            <a:off x="2134696" y="590228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 MARÍA HERRERA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BDC00A8-7C5A-E8AF-02EE-05091AAE0D73}"/>
              </a:ext>
            </a:extLst>
          </p:cNvPr>
          <p:cNvSpPr txBox="1"/>
          <p:nvPr/>
        </p:nvSpPr>
        <p:spPr>
          <a:xfrm>
            <a:off x="762126" y="2173167"/>
            <a:ext cx="634419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Líderes académicos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 estrés académico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E14E787-A536-9483-C455-59307EB75E1C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02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2387F5A-2A72-0D35-E10D-A934A7785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644" y="4484914"/>
            <a:ext cx="1404106" cy="237308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72A8502-FE7D-A903-5C2D-685F95075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909" y="855124"/>
            <a:ext cx="2188523" cy="388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121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0B3BD-7FFF-0123-0D7A-388DDBE9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7633BFD-8C35-3624-5774-F453832A0959}"/>
              </a:ext>
            </a:extLst>
          </p:cNvPr>
          <p:cNvSpPr txBox="1">
            <a:spLocks/>
          </p:cNvSpPr>
          <p:nvPr/>
        </p:nvSpPr>
        <p:spPr>
          <a:xfrm>
            <a:off x="304800" y="1735167"/>
            <a:ext cx="11134163" cy="29444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CANDIDATOS(A) A REPRESENTACIÓN estudiantil DE PRIMARIA</a:t>
            </a:r>
          </a:p>
        </p:txBody>
      </p:sp>
      <p:pic>
        <p:nvPicPr>
          <p:cNvPr id="6" name="Picture 4" descr="Colegio San Juan Bosco Femenino, Colombia Colegio San Juan Bosco">
            <a:extLst>
              <a:ext uri="{FF2B5EF4-FFF2-40B4-BE49-F238E27FC236}">
                <a16:creationId xmlns:a16="http://schemas.microsoft.com/office/drawing/2014/main" id="{1326527F-DB26-E37F-7C75-0120006BF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248" y="194824"/>
            <a:ext cx="1898877" cy="254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55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3EC17-6274-DA1C-CD89-8876361D4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BD7004BF-C59F-A7DF-E40D-404F872426FA}"/>
              </a:ext>
            </a:extLst>
          </p:cNvPr>
          <p:cNvSpPr txBox="1"/>
          <p:nvPr/>
        </p:nvSpPr>
        <p:spPr>
          <a:xfrm>
            <a:off x="2134696" y="590228"/>
            <a:ext cx="634419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JUAN DIEGO ARGUELLO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4C7F588-FB7B-A614-0110-39DF72740CC8}"/>
              </a:ext>
            </a:extLst>
          </p:cNvPr>
          <p:cNvSpPr txBox="1"/>
          <p:nvPr/>
        </p:nvSpPr>
        <p:spPr>
          <a:xfrm>
            <a:off x="762126" y="2173167"/>
            <a:ext cx="63441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38CC6CE-C65D-D92F-6A69-4DEE82C6C560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01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D9368D9-2FDE-584E-9611-0ED9615C2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006" y="2078485"/>
            <a:ext cx="2084959" cy="252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18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1B7C6-D5D3-965E-FAC3-6638ECD6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AAAF5D62-EF6C-B7CD-033B-520F986AF745}"/>
              </a:ext>
            </a:extLst>
          </p:cNvPr>
          <p:cNvSpPr txBox="1"/>
          <p:nvPr/>
        </p:nvSpPr>
        <p:spPr>
          <a:xfrm>
            <a:off x="2260202" y="590228"/>
            <a:ext cx="6104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PAULA SOFÍA SUÁREZ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BF952B5-A808-F077-42A1-9555A6CD545C}"/>
              </a:ext>
            </a:extLst>
          </p:cNvPr>
          <p:cNvSpPr txBox="1"/>
          <p:nvPr/>
        </p:nvSpPr>
        <p:spPr>
          <a:xfrm>
            <a:off x="762126" y="2173167"/>
            <a:ext cx="63441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Propuestas: </a:t>
            </a:r>
          </a:p>
          <a:p>
            <a:endParaRPr lang="es-C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A63630A-4AA8-A698-29A0-FBCB1F68FEA6}"/>
              </a:ext>
            </a:extLst>
          </p:cNvPr>
          <p:cNvSpPr txBox="1"/>
          <p:nvPr/>
        </p:nvSpPr>
        <p:spPr>
          <a:xfrm>
            <a:off x="5676928" y="4802547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Número de tarjetón</a:t>
            </a:r>
            <a:b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02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C04E5F6-AAB4-F828-B426-0A401A424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821" y="2055453"/>
            <a:ext cx="2009177" cy="259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31734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350</TotalTime>
  <Words>414</Words>
  <Application>Microsoft Office PowerPoint</Application>
  <PresentationFormat>Panorámica</PresentationFormat>
  <Paragraphs>122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Calibri</vt:lpstr>
      <vt:lpstr>Century Gothic</vt:lpstr>
      <vt:lpstr>Wingdings 3</vt:lpstr>
      <vt:lpstr>Sector</vt:lpstr>
      <vt:lpstr>Propuestas DE LOS  candidatos(AS) al consejo estudiantil </vt:lpstr>
      <vt:lpstr>CANDIDATAS A Personería estudiantil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CSJB</dc:creator>
  <cp:lastModifiedBy>Luis Guillermo Quimbayo Camacho</cp:lastModifiedBy>
  <cp:revision>18</cp:revision>
  <dcterms:created xsi:type="dcterms:W3CDTF">2026-02-23T15:44:19Z</dcterms:created>
  <dcterms:modified xsi:type="dcterms:W3CDTF">2026-02-24T03:14:54Z</dcterms:modified>
</cp:coreProperties>
</file>